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18" roundtripDataSignature="AMtx7miFAZFGYqzWLv+aZYV5tdOWjDanA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50D4BC3-473E-42CA-BF2A-C1B3B931B8C8}">
  <a:tblStyle styleId="{650D4BC3-473E-42CA-BF2A-C1B3B931B8C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6" Type="http://schemas.openxmlformats.org/officeDocument/2006/relationships/notesMaster" Target="notesMasters/notesMaster1.xml"/><Relationship Id="rId18" Type="http://customschemas.google.com/relationships/presentationmetadata" Target="meta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Preworks course home assignments</a:t>
            </a:r>
            <a:endParaRPr/>
          </a:p>
        </p:txBody>
      </p:sp>
      <p:sp>
        <p:nvSpPr>
          <p:cNvPr id="82" name="Google Shape;82;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8" name="Google Shape;158;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6" name="Google Shape;166;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1" name="Google Shape;91;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9" name="Google Shape;99;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7" name="Google Shape;107;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7" name="Google Shape;117;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5" name="Google Shape;125;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4" name="Google Shape;134;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1" name="Google Shape;141;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0" name="Google Shape;150;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1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1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4" name="Google Shape;14;p1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1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2"/>
          <p:cNvSpPr txBox="1"/>
          <p:nvPr>
            <p:ph idx="1" type="body"/>
          </p:nvPr>
        </p:nvSpPr>
        <p:spPr>
          <a:xfrm rot="5400000">
            <a:off x="2309018" y="-251619"/>
            <a:ext cx="4525963" cy="8229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1" name="Google Shape;71;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3"/>
          <p:cNvSpPr txBox="1"/>
          <p:nvPr>
            <p:ph type="title"/>
          </p:nvPr>
        </p:nvSpPr>
        <p:spPr>
          <a:xfrm rot="5400000">
            <a:off x="4732337" y="2171700"/>
            <a:ext cx="5851525" cy="20574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23"/>
          <p:cNvSpPr txBox="1"/>
          <p:nvPr>
            <p:ph idx="1" type="body"/>
          </p:nvPr>
        </p:nvSpPr>
        <p:spPr>
          <a:xfrm rot="5400000">
            <a:off x="541338" y="190501"/>
            <a:ext cx="5851525" cy="60198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7" name="Google Shape;77;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0" name="Google Shape;20;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1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26" name="Google Shape;26;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1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2" name="Google Shape;32;p1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3" name="Google Shape;33;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39" name="Google Shape;39;p1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0" name="Google Shape;40;p1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1" name="Google Shape;41;p1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2" name="Google Shape;42;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0"/>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20"/>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57" name="Google Shape;57;p20"/>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8" name="Google Shape;58;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1"/>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1"/>
          <p:cNvSpPr/>
          <p:nvPr>
            <p:ph idx="2" type="pic"/>
          </p:nvPr>
        </p:nvSpPr>
        <p:spPr>
          <a:xfrm>
            <a:off x="1792288" y="612775"/>
            <a:ext cx="5486400" cy="4114800"/>
          </a:xfrm>
          <a:prstGeom prst="rect">
            <a:avLst/>
          </a:prstGeom>
          <a:noFill/>
          <a:ln>
            <a:noFill/>
          </a:ln>
        </p:spPr>
      </p:sp>
      <p:sp>
        <p:nvSpPr>
          <p:cNvPr id="64" name="Google Shape;64;p21"/>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5" name="Google Shape;65;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hyperlink" Target="mailto:pranjal.bhatia710@gmail.com" TargetMode="External"/><Relationship Id="rId5" Type="http://schemas.openxmlformats.org/officeDocument/2006/relationships/hyperlink" Target="https://www.linkedin.com/in/pranjal-bhatia-8b06232a2/"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hyperlink" Target="https://docs.google.com/spreadsheets/d/1ymR47_SzdSMmuqWPeGR2jiGHDyz0w2-m/edit?gid=765955134#gid=765955134"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descr="E:\Ammara\Clevered\brochure\002.png" id="84" name="Google Shape;84;p1"/>
          <p:cNvPicPr preferRelativeResize="0"/>
          <p:nvPr/>
        </p:nvPicPr>
        <p:blipFill rotWithShape="1">
          <a:blip r:embed="rId3">
            <a:alphaModFix/>
          </a:blip>
          <a:srcRect b="0" l="0" r="0" t="0"/>
          <a:stretch/>
        </p:blipFill>
        <p:spPr>
          <a:xfrm rot="5400000">
            <a:off x="1093299" y="-1048390"/>
            <a:ext cx="6957402" cy="9177350"/>
          </a:xfrm>
          <a:prstGeom prst="rect">
            <a:avLst/>
          </a:prstGeom>
          <a:noFill/>
          <a:ln>
            <a:noFill/>
          </a:ln>
        </p:spPr>
      </p:pic>
      <p:sp>
        <p:nvSpPr>
          <p:cNvPr id="85" name="Google Shape;85;p1"/>
          <p:cNvSpPr/>
          <p:nvPr/>
        </p:nvSpPr>
        <p:spPr>
          <a:xfrm>
            <a:off x="-7584" y="824376"/>
            <a:ext cx="5976664" cy="1360005"/>
          </a:xfrm>
          <a:prstGeom prst="rect">
            <a:avLst/>
          </a:prstGeom>
          <a:solidFill>
            <a:srgbClr val="F1EDA5"/>
          </a:solidFill>
          <a:ln cap="flat" cmpd="sng" w="25400">
            <a:solidFill>
              <a:srgbClr val="F1ED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86" name="Google Shape;86;p1"/>
          <p:cNvSpPr txBox="1"/>
          <p:nvPr>
            <p:ph idx="1" type="subTitle"/>
          </p:nvPr>
        </p:nvSpPr>
        <p:spPr>
          <a:xfrm>
            <a:off x="4500562" y="6000768"/>
            <a:ext cx="4572032" cy="785818"/>
          </a:xfrm>
          <a:prstGeom prst="rect">
            <a:avLst/>
          </a:prstGeom>
          <a:noFill/>
          <a:ln>
            <a:noFill/>
          </a:ln>
        </p:spPr>
        <p:txBody>
          <a:bodyPr anchorCtr="0" anchor="t" bIns="45700" lIns="91425" spcFirstLastPara="1" rIns="91425" wrap="square" tIns="45700">
            <a:normAutofit/>
          </a:bodyPr>
          <a:lstStyle/>
          <a:p>
            <a:pPr indent="0" lvl="0" marL="0" rtl="0" algn="r">
              <a:lnSpc>
                <a:spcPct val="100000"/>
              </a:lnSpc>
              <a:spcBef>
                <a:spcPts val="0"/>
              </a:spcBef>
              <a:spcAft>
                <a:spcPts val="0"/>
              </a:spcAft>
              <a:buClr>
                <a:schemeClr val="lt1"/>
              </a:buClr>
              <a:buSzPts val="3200"/>
              <a:buNone/>
            </a:pPr>
            <a:r>
              <a:rPr b="1" lang="en-US">
                <a:solidFill>
                  <a:schemeClr val="lt1"/>
                </a:solidFill>
              </a:rPr>
              <a:t>Author: Pranjal Bhatia</a:t>
            </a:r>
            <a:endParaRPr b="1">
              <a:solidFill>
                <a:schemeClr val="lt1"/>
              </a:solidFill>
            </a:endParaRPr>
          </a:p>
        </p:txBody>
      </p:sp>
      <p:sp>
        <p:nvSpPr>
          <p:cNvPr id="87" name="Google Shape;87;p1"/>
          <p:cNvSpPr txBox="1"/>
          <p:nvPr/>
        </p:nvSpPr>
        <p:spPr>
          <a:xfrm>
            <a:off x="-219652" y="2420888"/>
            <a:ext cx="6400800" cy="785818"/>
          </a:xfrm>
          <a:prstGeom prst="rect">
            <a:avLst/>
          </a:prstGeom>
          <a:noFill/>
          <a:ln>
            <a:noFill/>
          </a:ln>
        </p:spPr>
        <p:txBody>
          <a:bodyPr anchorCtr="0" anchor="t" bIns="45700" lIns="91425" spcFirstLastPara="1" rIns="91425" wrap="square" tIns="45700">
            <a:normAutofit/>
          </a:bodyPr>
          <a:lstStyle/>
          <a:p>
            <a:pPr indent="0" lvl="0" marL="0" marR="0" rtl="0" algn="ctr">
              <a:lnSpc>
                <a:spcPct val="100000"/>
              </a:lnSpc>
              <a:spcBef>
                <a:spcPts val="0"/>
              </a:spcBef>
              <a:spcAft>
                <a:spcPts val="0"/>
              </a:spcAft>
              <a:buClr>
                <a:schemeClr val="lt1"/>
              </a:buClr>
              <a:buSzPts val="3200"/>
              <a:buFont typeface="Arial"/>
              <a:buNone/>
            </a:pPr>
            <a:r>
              <a:rPr b="1" i="0" lang="en-US" sz="3200" u="none" cap="none" strike="noStrike">
                <a:solidFill>
                  <a:schemeClr val="lt1"/>
                </a:solidFill>
                <a:latin typeface="Calibri"/>
                <a:ea typeface="Calibri"/>
                <a:cs typeface="Calibri"/>
                <a:sym typeface="Calibri"/>
              </a:rPr>
              <a:t>User Manual</a:t>
            </a:r>
            <a:endParaRPr b="1" i="0" sz="3200" u="none" cap="none" strike="noStrike">
              <a:solidFill>
                <a:schemeClr val="lt1"/>
              </a:solidFill>
              <a:latin typeface="Calibri"/>
              <a:ea typeface="Calibri"/>
              <a:cs typeface="Calibri"/>
              <a:sym typeface="Calibri"/>
            </a:endParaRPr>
          </a:p>
        </p:txBody>
      </p:sp>
      <p:sp>
        <p:nvSpPr>
          <p:cNvPr id="88" name="Google Shape;88;p1"/>
          <p:cNvSpPr txBox="1"/>
          <p:nvPr>
            <p:ph type="ctrTitle"/>
          </p:nvPr>
        </p:nvSpPr>
        <p:spPr>
          <a:xfrm>
            <a:off x="-905452" y="769365"/>
            <a:ext cx="7772400" cy="1470025"/>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Licence Plate Recogniser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descr="E:\Ammara\Clevered\brochure\002.png" id="160" name="Google Shape;160;p10"/>
          <p:cNvPicPr preferRelativeResize="0"/>
          <p:nvPr/>
        </p:nvPicPr>
        <p:blipFill rotWithShape="1">
          <a:blip r:embed="rId3">
            <a:alphaModFix/>
          </a:blip>
          <a:srcRect b="0" l="0" r="0" t="0"/>
          <a:stretch/>
        </p:blipFill>
        <p:spPr>
          <a:xfrm rot="5400000">
            <a:off x="1120362" y="-1195262"/>
            <a:ext cx="6957402" cy="9149125"/>
          </a:xfrm>
          <a:prstGeom prst="rect">
            <a:avLst/>
          </a:prstGeom>
          <a:noFill/>
          <a:ln cap="flat" cmpd="sng" w="28575">
            <a:solidFill>
              <a:schemeClr val="dk1"/>
            </a:solidFill>
            <a:prstDash val="solid"/>
            <a:round/>
            <a:headEnd len="sm" w="sm" type="none"/>
            <a:tailEnd len="sm" w="sm" type="none"/>
          </a:ln>
        </p:spPr>
      </p:pic>
      <p:sp>
        <p:nvSpPr>
          <p:cNvPr id="161" name="Google Shape;161;p10"/>
          <p:cNvSpPr/>
          <p:nvPr/>
        </p:nvSpPr>
        <p:spPr>
          <a:xfrm>
            <a:off x="1871700" y="200702"/>
            <a:ext cx="5400600" cy="1290871"/>
          </a:xfrm>
          <a:prstGeom prst="rect">
            <a:avLst/>
          </a:prstGeom>
          <a:solidFill>
            <a:srgbClr val="F1EDA5"/>
          </a:solidFill>
          <a:ln cap="flat" cmpd="sng" w="25400">
            <a:solidFill>
              <a:srgbClr val="F1ED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62" name="Google Shape;162;p1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Contact Person</a:t>
            </a:r>
            <a:endParaRPr/>
          </a:p>
        </p:txBody>
      </p:sp>
      <p:sp>
        <p:nvSpPr>
          <p:cNvPr id="163" name="Google Shape;163;p1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lt1"/>
              </a:buClr>
              <a:buSzPts val="3200"/>
              <a:buChar char="•"/>
            </a:pPr>
            <a:r>
              <a:rPr b="1" lang="en-US">
                <a:solidFill>
                  <a:schemeClr val="lt1"/>
                </a:solidFill>
              </a:rPr>
              <a:t>Please reach out to me for any questions/ concerns/ suggestions on the App</a:t>
            </a:r>
            <a:endParaRPr b="1"/>
          </a:p>
          <a:p>
            <a:pPr indent="-342900" lvl="0" marL="342900" rtl="0" algn="l">
              <a:lnSpc>
                <a:spcPct val="100000"/>
              </a:lnSpc>
              <a:spcBef>
                <a:spcPts val="640"/>
              </a:spcBef>
              <a:spcAft>
                <a:spcPts val="0"/>
              </a:spcAft>
              <a:buClr>
                <a:schemeClr val="dk1"/>
              </a:buClr>
              <a:buSzPts val="3200"/>
              <a:buNone/>
            </a:pPr>
            <a:r>
              <a:t/>
            </a:r>
            <a:endParaRPr b="1">
              <a:solidFill>
                <a:schemeClr val="lt1"/>
              </a:solidFill>
            </a:endParaRPr>
          </a:p>
          <a:p>
            <a:pPr indent="-457200" lvl="0" marL="457200" rtl="0" algn="l">
              <a:lnSpc>
                <a:spcPct val="100000"/>
              </a:lnSpc>
              <a:spcBef>
                <a:spcPts val="640"/>
              </a:spcBef>
              <a:spcAft>
                <a:spcPts val="0"/>
              </a:spcAft>
              <a:buClr>
                <a:schemeClr val="dk1"/>
              </a:buClr>
              <a:buSzPts val="3200"/>
              <a:buFont typeface="Calibri"/>
              <a:buChar char="-"/>
            </a:pPr>
            <a:r>
              <a:rPr b="1" lang="en-US" sz="2400">
                <a:solidFill>
                  <a:schemeClr val="lt1"/>
                </a:solidFill>
              </a:rPr>
              <a:t>Email : </a:t>
            </a:r>
            <a:r>
              <a:rPr b="1" lang="en-US" sz="2400" u="sng">
                <a:solidFill>
                  <a:schemeClr val="lt1"/>
                </a:solidFill>
                <a:hlinkClick r:id="rId4">
                  <a:extLst>
                    <a:ext uri="{A12FA001-AC4F-418D-AE19-62706E023703}">
                      <ahyp:hlinkClr val="tx"/>
                    </a:ext>
                  </a:extLst>
                </a:hlinkClick>
              </a:rPr>
              <a:t>pranjal.bhatia710@gmail.com</a:t>
            </a:r>
            <a:endParaRPr b="1" sz="2400">
              <a:solidFill>
                <a:schemeClr val="lt1"/>
              </a:solidFill>
            </a:endParaRPr>
          </a:p>
          <a:p>
            <a:pPr indent="-457200" lvl="0" marL="457200" rtl="0" algn="l">
              <a:lnSpc>
                <a:spcPct val="100000"/>
              </a:lnSpc>
              <a:spcBef>
                <a:spcPts val="640"/>
              </a:spcBef>
              <a:spcAft>
                <a:spcPts val="0"/>
              </a:spcAft>
              <a:buClr>
                <a:schemeClr val="dk1"/>
              </a:buClr>
              <a:buSzPts val="3200"/>
              <a:buFont typeface="Calibri"/>
              <a:buChar char="-"/>
            </a:pPr>
            <a:r>
              <a:rPr b="1" lang="en-US" sz="2400">
                <a:solidFill>
                  <a:schemeClr val="lt1"/>
                </a:solidFill>
              </a:rPr>
              <a:t>Linkedin: </a:t>
            </a:r>
            <a:r>
              <a:rPr b="1" lang="en-US" sz="2400" u="sng">
                <a:solidFill>
                  <a:schemeClr val="lt1"/>
                </a:solidFill>
                <a:hlinkClick r:id="rId5">
                  <a:extLst>
                    <a:ext uri="{A12FA001-AC4F-418D-AE19-62706E023703}">
                      <ahyp:hlinkClr val="tx"/>
                    </a:ext>
                  </a:extLst>
                </a:hlinkClick>
              </a:rPr>
              <a:t>https://www.linkedin.com/in/pranjal-bhatia-8b06232a2/</a:t>
            </a:r>
            <a:endParaRPr b="1" sz="2400">
              <a:solidFill>
                <a:schemeClr val="lt1"/>
              </a:solidFill>
            </a:endParaRPr>
          </a:p>
          <a:p>
            <a:pPr indent="-254000" lvl="0" marL="457200" rtl="0" algn="l">
              <a:lnSpc>
                <a:spcPct val="100000"/>
              </a:lnSpc>
              <a:spcBef>
                <a:spcPts val="640"/>
              </a:spcBef>
              <a:spcAft>
                <a:spcPts val="0"/>
              </a:spcAft>
              <a:buClr>
                <a:schemeClr val="dk1"/>
              </a:buClr>
              <a:buSzPts val="3200"/>
              <a:buFont typeface="Calibri"/>
              <a:buNone/>
            </a:pPr>
            <a:r>
              <a:t/>
            </a:r>
            <a:endParaRPr b="1">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descr="E:\Ammara\Clevered\brochure\002.png" id="168" name="Google Shape;168;p11"/>
          <p:cNvPicPr preferRelativeResize="0"/>
          <p:nvPr/>
        </p:nvPicPr>
        <p:blipFill rotWithShape="1">
          <a:blip r:embed="rId3">
            <a:alphaModFix/>
          </a:blip>
          <a:srcRect b="0" l="0" r="0" t="0"/>
          <a:stretch/>
        </p:blipFill>
        <p:spPr>
          <a:xfrm rot="5400000">
            <a:off x="1114238" y="-1201387"/>
            <a:ext cx="6957402" cy="9161375"/>
          </a:xfrm>
          <a:prstGeom prst="rect">
            <a:avLst/>
          </a:prstGeom>
          <a:noFill/>
          <a:ln cap="flat" cmpd="sng" w="38100">
            <a:solidFill>
              <a:schemeClr val="dk1"/>
            </a:solidFill>
            <a:prstDash val="solid"/>
            <a:round/>
            <a:headEnd len="sm" w="sm" type="none"/>
            <a:tailEnd len="sm" w="sm" type="none"/>
          </a:ln>
        </p:spPr>
      </p:pic>
      <p:sp>
        <p:nvSpPr>
          <p:cNvPr id="169" name="Google Shape;169;p11"/>
          <p:cNvSpPr txBox="1"/>
          <p:nvPr>
            <p:ph type="title"/>
          </p:nvPr>
        </p:nvSpPr>
        <p:spPr>
          <a:xfrm>
            <a:off x="2442592" y="2807803"/>
            <a:ext cx="4258816" cy="1143000"/>
          </a:xfrm>
          <a:prstGeom prst="rect">
            <a:avLst/>
          </a:prstGeom>
          <a:solidFill>
            <a:srgbClr val="F1EDA5"/>
          </a:solid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descr="E:\Ammara\Clevered\brochure\002.png" id="93" name="Google Shape;93;p2"/>
          <p:cNvPicPr preferRelativeResize="0"/>
          <p:nvPr/>
        </p:nvPicPr>
        <p:blipFill rotWithShape="1">
          <a:blip r:embed="rId3">
            <a:alphaModFix/>
          </a:blip>
          <a:srcRect b="0" l="0" r="0" t="0"/>
          <a:stretch/>
        </p:blipFill>
        <p:spPr>
          <a:xfrm rot="5400000">
            <a:off x="1113824" y="-1101574"/>
            <a:ext cx="6957402" cy="9160550"/>
          </a:xfrm>
          <a:prstGeom prst="rect">
            <a:avLst/>
          </a:prstGeom>
          <a:noFill/>
          <a:ln>
            <a:noFill/>
          </a:ln>
        </p:spPr>
      </p:pic>
      <p:sp>
        <p:nvSpPr>
          <p:cNvPr id="94" name="Google Shape;94;p2"/>
          <p:cNvSpPr/>
          <p:nvPr/>
        </p:nvSpPr>
        <p:spPr>
          <a:xfrm>
            <a:off x="1835696" y="404664"/>
            <a:ext cx="5256584" cy="936104"/>
          </a:xfrm>
          <a:prstGeom prst="rect">
            <a:avLst/>
          </a:prstGeom>
          <a:solidFill>
            <a:srgbClr val="F1EDA5"/>
          </a:solidFill>
          <a:ln cap="flat" cmpd="sng" w="25400">
            <a:solidFill>
              <a:srgbClr val="F1ED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95" name="Google Shape;95;p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Table of Contents</a:t>
            </a:r>
            <a:endParaRPr/>
          </a:p>
        </p:txBody>
      </p:sp>
      <p:graphicFrame>
        <p:nvGraphicFramePr>
          <p:cNvPr id="96" name="Google Shape;96;p2"/>
          <p:cNvGraphicFramePr/>
          <p:nvPr/>
        </p:nvGraphicFramePr>
        <p:xfrm>
          <a:off x="952500" y="1555250"/>
          <a:ext cx="3000000" cy="3000000"/>
        </p:xfrm>
        <a:graphic>
          <a:graphicData uri="http://schemas.openxmlformats.org/drawingml/2006/table">
            <a:tbl>
              <a:tblPr>
                <a:noFill/>
                <a:tableStyleId>{650D4BC3-473E-42CA-BF2A-C1B3B931B8C8}</a:tableStyleId>
              </a:tblPr>
              <a:tblGrid>
                <a:gridCol w="1496550"/>
                <a:gridCol w="5742450"/>
              </a:tblGrid>
              <a:tr h="377875">
                <a:tc>
                  <a:txBody>
                    <a:bodyPr/>
                    <a:lstStyle/>
                    <a:p>
                      <a:pPr indent="0" lvl="0" marL="0" rtl="0" algn="l">
                        <a:spcBef>
                          <a:spcPts val="0"/>
                        </a:spcBef>
                        <a:spcAft>
                          <a:spcPts val="0"/>
                        </a:spcAft>
                        <a:buNone/>
                      </a:pPr>
                      <a:r>
                        <a:rPr lang="en-US"/>
                        <a:t>Slide Number</a:t>
                      </a:r>
                      <a:endParaRPr/>
                    </a:p>
                  </a:txBody>
                  <a:tcPr marT="91425" marB="91425" marR="91425" marL="91425"/>
                </a:tc>
                <a:tc>
                  <a:txBody>
                    <a:bodyPr/>
                    <a:lstStyle/>
                    <a:p>
                      <a:pPr indent="0" lvl="0" marL="0" rtl="0" algn="l">
                        <a:spcBef>
                          <a:spcPts val="0"/>
                        </a:spcBef>
                        <a:spcAft>
                          <a:spcPts val="0"/>
                        </a:spcAft>
                        <a:buNone/>
                      </a:pPr>
                      <a:r>
                        <a:rPr lang="en-US"/>
                        <a:t>Slide Title</a:t>
                      </a:r>
                      <a:endParaRPr/>
                    </a:p>
                  </a:txBody>
                  <a:tcPr marT="91425" marB="91425" marR="91425" marL="91425"/>
                </a:tc>
              </a:tr>
              <a:tr h="377875">
                <a:tc>
                  <a:txBody>
                    <a:bodyPr/>
                    <a:lstStyle/>
                    <a:p>
                      <a:pPr indent="0" lvl="0" marL="0" rtl="0" algn="l">
                        <a:spcBef>
                          <a:spcPts val="0"/>
                        </a:spcBef>
                        <a:spcAft>
                          <a:spcPts val="0"/>
                        </a:spcAft>
                        <a:buNone/>
                      </a:pPr>
                      <a:r>
                        <a:rPr lang="en-US"/>
                        <a:t>3</a:t>
                      </a:r>
                      <a:endParaRPr/>
                    </a:p>
                  </a:txBody>
                  <a:tcPr marT="91425" marB="91425" marR="91425" marL="91425"/>
                </a:tc>
                <a:tc>
                  <a:txBody>
                    <a:bodyPr/>
                    <a:lstStyle/>
                    <a:p>
                      <a:pPr indent="0" lvl="0" marL="0" rtl="0" algn="l">
                        <a:spcBef>
                          <a:spcPts val="0"/>
                        </a:spcBef>
                        <a:spcAft>
                          <a:spcPts val="0"/>
                        </a:spcAft>
                        <a:buNone/>
                      </a:pPr>
                      <a:r>
                        <a:rPr lang="en-US"/>
                        <a:t>Acknowledgements</a:t>
                      </a:r>
                      <a:endParaRPr/>
                    </a:p>
                  </a:txBody>
                  <a:tcPr marT="91425" marB="91425" marR="91425" marL="91425"/>
                </a:tc>
              </a:tr>
              <a:tr h="377875">
                <a:tc>
                  <a:txBody>
                    <a:bodyPr/>
                    <a:lstStyle/>
                    <a:p>
                      <a:pPr indent="0" lvl="0" marL="0" rtl="0" algn="l">
                        <a:spcBef>
                          <a:spcPts val="0"/>
                        </a:spcBef>
                        <a:spcAft>
                          <a:spcPts val="0"/>
                        </a:spcAft>
                        <a:buNone/>
                      </a:pPr>
                      <a:r>
                        <a:rPr lang="en-US"/>
                        <a:t>4</a:t>
                      </a:r>
                      <a:endParaRPr/>
                    </a:p>
                  </a:txBody>
                  <a:tcPr marT="91425" marB="91425" marR="91425" marL="91425"/>
                </a:tc>
                <a:tc>
                  <a:txBody>
                    <a:bodyPr/>
                    <a:lstStyle/>
                    <a:p>
                      <a:pPr indent="0" lvl="0" marL="0" rtl="0" algn="l">
                        <a:spcBef>
                          <a:spcPts val="0"/>
                        </a:spcBef>
                        <a:spcAft>
                          <a:spcPts val="0"/>
                        </a:spcAft>
                        <a:buNone/>
                      </a:pPr>
                      <a:r>
                        <a:rPr lang="en-US"/>
                        <a:t>About Me</a:t>
                      </a:r>
                      <a:endParaRPr/>
                    </a:p>
                  </a:txBody>
                  <a:tcPr marT="91425" marB="91425" marR="91425" marL="91425"/>
                </a:tc>
              </a:tr>
              <a:tr h="377875">
                <a:tc>
                  <a:txBody>
                    <a:bodyPr/>
                    <a:lstStyle/>
                    <a:p>
                      <a:pPr indent="0" lvl="0" marL="0" rtl="0" algn="l">
                        <a:spcBef>
                          <a:spcPts val="0"/>
                        </a:spcBef>
                        <a:spcAft>
                          <a:spcPts val="0"/>
                        </a:spcAft>
                        <a:buNone/>
                      </a:pPr>
                      <a:r>
                        <a:rPr lang="en-US"/>
                        <a:t>5</a:t>
                      </a:r>
                      <a:endParaRPr/>
                    </a:p>
                  </a:txBody>
                  <a:tcPr marT="91425" marB="91425" marR="91425" marL="91425"/>
                </a:tc>
                <a:tc>
                  <a:txBody>
                    <a:bodyPr/>
                    <a:lstStyle/>
                    <a:p>
                      <a:pPr indent="0" lvl="0" marL="0" rtl="0" algn="l">
                        <a:spcBef>
                          <a:spcPts val="0"/>
                        </a:spcBef>
                        <a:spcAft>
                          <a:spcPts val="0"/>
                        </a:spcAft>
                        <a:buNone/>
                      </a:pPr>
                      <a:r>
                        <a:rPr lang="en-US"/>
                        <a:t>About My Internship Journey</a:t>
                      </a:r>
                      <a:endParaRPr/>
                    </a:p>
                  </a:txBody>
                  <a:tcPr marT="91425" marB="91425" marR="91425" marL="91425"/>
                </a:tc>
              </a:tr>
              <a:tr h="377875">
                <a:tc>
                  <a:txBody>
                    <a:bodyPr/>
                    <a:lstStyle/>
                    <a:p>
                      <a:pPr indent="0" lvl="0" marL="0" rtl="0" algn="l">
                        <a:spcBef>
                          <a:spcPts val="0"/>
                        </a:spcBef>
                        <a:spcAft>
                          <a:spcPts val="0"/>
                        </a:spcAft>
                        <a:buNone/>
                      </a:pPr>
                      <a:r>
                        <a:rPr lang="en-US"/>
                        <a:t>6</a:t>
                      </a:r>
                      <a:endParaRPr/>
                    </a:p>
                  </a:txBody>
                  <a:tcPr marT="91425" marB="91425" marR="91425" marL="91425"/>
                </a:tc>
                <a:tc>
                  <a:txBody>
                    <a:bodyPr/>
                    <a:lstStyle/>
                    <a:p>
                      <a:pPr indent="0" lvl="0" marL="0" rtl="0" algn="l">
                        <a:spcBef>
                          <a:spcPts val="0"/>
                        </a:spcBef>
                        <a:spcAft>
                          <a:spcPts val="0"/>
                        </a:spcAft>
                        <a:buNone/>
                      </a:pPr>
                      <a:r>
                        <a:rPr lang="en-US"/>
                        <a:t>About App</a:t>
                      </a:r>
                      <a:endParaRPr/>
                    </a:p>
                  </a:txBody>
                  <a:tcPr marT="91425" marB="91425" marR="91425" marL="91425"/>
                </a:tc>
              </a:tr>
              <a:tr h="377875">
                <a:tc>
                  <a:txBody>
                    <a:bodyPr/>
                    <a:lstStyle/>
                    <a:p>
                      <a:pPr indent="0" lvl="0" marL="0" rtl="0" algn="l">
                        <a:spcBef>
                          <a:spcPts val="0"/>
                        </a:spcBef>
                        <a:spcAft>
                          <a:spcPts val="0"/>
                        </a:spcAft>
                        <a:buNone/>
                      </a:pPr>
                      <a:r>
                        <a:rPr lang="en-US"/>
                        <a:t>7</a:t>
                      </a:r>
                      <a:endParaRPr/>
                    </a:p>
                  </a:txBody>
                  <a:tcPr marT="91425" marB="91425" marR="91425" marL="91425"/>
                </a:tc>
                <a:tc>
                  <a:txBody>
                    <a:bodyPr/>
                    <a:lstStyle/>
                    <a:p>
                      <a:pPr indent="0" lvl="0" marL="0" rtl="0" algn="l">
                        <a:spcBef>
                          <a:spcPts val="0"/>
                        </a:spcBef>
                        <a:spcAft>
                          <a:spcPts val="0"/>
                        </a:spcAft>
                        <a:buNone/>
                      </a:pPr>
                      <a:r>
                        <a:rPr lang="en-US"/>
                        <a:t>Instruction to Use APP</a:t>
                      </a:r>
                      <a:endParaRPr/>
                    </a:p>
                  </a:txBody>
                  <a:tcPr marT="91425" marB="91425" marR="91425" marL="91425"/>
                </a:tc>
              </a:tr>
              <a:tr h="377875">
                <a:tc>
                  <a:txBody>
                    <a:bodyPr/>
                    <a:lstStyle/>
                    <a:p>
                      <a:pPr indent="0" lvl="0" marL="0" rtl="0" algn="l">
                        <a:spcBef>
                          <a:spcPts val="0"/>
                        </a:spcBef>
                        <a:spcAft>
                          <a:spcPts val="0"/>
                        </a:spcAft>
                        <a:buNone/>
                      </a:pPr>
                      <a:r>
                        <a:rPr lang="en-US"/>
                        <a:t>8</a:t>
                      </a:r>
                      <a:endParaRPr/>
                    </a:p>
                  </a:txBody>
                  <a:tcPr marT="91425" marB="91425" marR="91425" marL="91425"/>
                </a:tc>
                <a:tc>
                  <a:txBody>
                    <a:bodyPr/>
                    <a:lstStyle/>
                    <a:p>
                      <a:pPr indent="0" lvl="0" marL="0" rtl="0" algn="l">
                        <a:spcBef>
                          <a:spcPts val="0"/>
                        </a:spcBef>
                        <a:spcAft>
                          <a:spcPts val="0"/>
                        </a:spcAft>
                        <a:buNone/>
                      </a:pPr>
                      <a:r>
                        <a:rPr lang="en-US"/>
                        <a:t>Demo Video</a:t>
                      </a:r>
                      <a:endParaRPr/>
                    </a:p>
                  </a:txBody>
                  <a:tcPr marT="91425" marB="91425" marR="91425" marL="91425"/>
                </a:tc>
              </a:tr>
              <a:tr h="377875">
                <a:tc>
                  <a:txBody>
                    <a:bodyPr/>
                    <a:lstStyle/>
                    <a:p>
                      <a:pPr indent="0" lvl="0" marL="0" rtl="0" algn="l">
                        <a:spcBef>
                          <a:spcPts val="0"/>
                        </a:spcBef>
                        <a:spcAft>
                          <a:spcPts val="0"/>
                        </a:spcAft>
                        <a:buNone/>
                      </a:pPr>
                      <a:r>
                        <a:rPr lang="en-US"/>
                        <a:t>9</a:t>
                      </a:r>
                      <a:endParaRPr/>
                    </a:p>
                  </a:txBody>
                  <a:tcPr marT="91425" marB="91425" marR="91425" marL="91425"/>
                </a:tc>
                <a:tc>
                  <a:txBody>
                    <a:bodyPr/>
                    <a:lstStyle/>
                    <a:p>
                      <a:pPr indent="0" lvl="0" marL="0" rtl="0" algn="l">
                        <a:spcBef>
                          <a:spcPts val="0"/>
                        </a:spcBef>
                        <a:spcAft>
                          <a:spcPts val="0"/>
                        </a:spcAft>
                        <a:buNone/>
                      </a:pPr>
                      <a:r>
                        <a:rPr lang="en-US"/>
                        <a:t>Toolkit Walkthrough</a:t>
                      </a:r>
                      <a:endParaRPr/>
                    </a:p>
                  </a:txBody>
                  <a:tcPr marT="91425" marB="91425" marR="91425" marL="91425"/>
                </a:tc>
              </a:tr>
              <a:tr h="377875">
                <a:tc>
                  <a:txBody>
                    <a:bodyPr/>
                    <a:lstStyle/>
                    <a:p>
                      <a:pPr indent="0" lvl="0" marL="0" rtl="0" algn="l">
                        <a:spcBef>
                          <a:spcPts val="0"/>
                        </a:spcBef>
                        <a:spcAft>
                          <a:spcPts val="0"/>
                        </a:spcAft>
                        <a:buNone/>
                      </a:pPr>
                      <a:r>
                        <a:rPr lang="en-US"/>
                        <a:t>10</a:t>
                      </a:r>
                      <a:endParaRPr/>
                    </a:p>
                  </a:txBody>
                  <a:tcPr marT="91425" marB="91425" marR="91425" marL="91425"/>
                </a:tc>
                <a:tc>
                  <a:txBody>
                    <a:bodyPr/>
                    <a:lstStyle/>
                    <a:p>
                      <a:pPr indent="0" lvl="0" marL="0" rtl="0" algn="l">
                        <a:spcBef>
                          <a:spcPts val="0"/>
                        </a:spcBef>
                        <a:spcAft>
                          <a:spcPts val="0"/>
                        </a:spcAft>
                        <a:buNone/>
                      </a:pPr>
                      <a:r>
                        <a:rPr lang="en-US"/>
                        <a:t>Contact Point</a:t>
                      </a:r>
                      <a:endParaRPr/>
                    </a:p>
                  </a:txBody>
                  <a:tcPr marT="91425" marB="91425" marR="91425" marL="91425"/>
                </a:tc>
              </a:tr>
              <a:tr h="3778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pic>
        <p:nvPicPr>
          <p:cNvPr descr="E:\Ammara\Clevered\brochure\002.png" id="101" name="Google Shape;101;p3"/>
          <p:cNvPicPr preferRelativeResize="0"/>
          <p:nvPr/>
        </p:nvPicPr>
        <p:blipFill rotWithShape="1">
          <a:blip r:embed="rId3">
            <a:alphaModFix/>
          </a:blip>
          <a:srcRect b="0" l="0" r="0" t="0"/>
          <a:stretch/>
        </p:blipFill>
        <p:spPr>
          <a:xfrm rot="5400000">
            <a:off x="1101574" y="-1113824"/>
            <a:ext cx="6957402" cy="9185050"/>
          </a:xfrm>
          <a:prstGeom prst="rect">
            <a:avLst/>
          </a:prstGeom>
          <a:noFill/>
          <a:ln>
            <a:noFill/>
          </a:ln>
        </p:spPr>
      </p:pic>
      <p:sp>
        <p:nvSpPr>
          <p:cNvPr id="102" name="Google Shape;102;p3"/>
          <p:cNvSpPr/>
          <p:nvPr/>
        </p:nvSpPr>
        <p:spPr>
          <a:xfrm>
            <a:off x="1835696" y="404664"/>
            <a:ext cx="5256584" cy="936104"/>
          </a:xfrm>
          <a:prstGeom prst="rect">
            <a:avLst/>
          </a:prstGeom>
          <a:solidFill>
            <a:srgbClr val="F1EDA5"/>
          </a:solidFill>
          <a:ln cap="flat" cmpd="sng" w="25400">
            <a:solidFill>
              <a:srgbClr val="F1ED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03" name="Google Shape;103;p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Acknowledgements</a:t>
            </a:r>
            <a:endParaRPr/>
          </a:p>
        </p:txBody>
      </p:sp>
      <p:sp>
        <p:nvSpPr>
          <p:cNvPr id="104" name="Google Shape;104;p3"/>
          <p:cNvSpPr txBox="1"/>
          <p:nvPr>
            <p:ph idx="1" type="body"/>
          </p:nvPr>
        </p:nvSpPr>
        <p:spPr>
          <a:xfrm>
            <a:off x="349188" y="1924539"/>
            <a:ext cx="8229600" cy="4525963"/>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lnSpc>
                <a:spcPct val="100000"/>
              </a:lnSpc>
              <a:spcBef>
                <a:spcPts val="0"/>
              </a:spcBef>
              <a:spcAft>
                <a:spcPts val="0"/>
              </a:spcAft>
              <a:buClr>
                <a:schemeClr val="lt1"/>
              </a:buClr>
              <a:buSzPct val="108108"/>
              <a:buChar char="•"/>
            </a:pPr>
            <a:r>
              <a:rPr lang="en-US">
                <a:solidFill>
                  <a:schemeClr val="lt1"/>
                </a:solidFill>
              </a:rPr>
              <a:t>I would like to express my heartfelt gratitude to everyone who has supported me throughout the journey of app development. Special thanks to my parents for their unwavering encouragement, my mentors, especially Dr. Ken Khan, for their invaluable guidance, and my group members and friends for their collaboration and support. I also appreciate the various online resources that provided essential information. Thank you all for being part of this journey.</a:t>
            </a:r>
            <a:endParaRPr b="1">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descr="E:\Ammara\Clevered\brochure\002.png" id="109" name="Google Shape;109;p4"/>
          <p:cNvPicPr preferRelativeResize="0"/>
          <p:nvPr/>
        </p:nvPicPr>
        <p:blipFill rotWithShape="1">
          <a:blip r:embed="rId3">
            <a:alphaModFix/>
          </a:blip>
          <a:srcRect b="0" l="0" r="0" t="0"/>
          <a:stretch/>
        </p:blipFill>
        <p:spPr>
          <a:xfrm rot="5400000">
            <a:off x="1126724" y="-1126724"/>
            <a:ext cx="6957402" cy="9210850"/>
          </a:xfrm>
          <a:prstGeom prst="rect">
            <a:avLst/>
          </a:prstGeom>
          <a:noFill/>
          <a:ln>
            <a:noFill/>
          </a:ln>
        </p:spPr>
      </p:pic>
      <p:sp>
        <p:nvSpPr>
          <p:cNvPr id="110" name="Google Shape;110;p4"/>
          <p:cNvSpPr/>
          <p:nvPr/>
        </p:nvSpPr>
        <p:spPr>
          <a:xfrm>
            <a:off x="1835696" y="404664"/>
            <a:ext cx="5256584" cy="936104"/>
          </a:xfrm>
          <a:prstGeom prst="rect">
            <a:avLst/>
          </a:prstGeom>
          <a:solidFill>
            <a:srgbClr val="F1EDA5"/>
          </a:solidFill>
          <a:ln cap="flat" cmpd="sng" w="25400">
            <a:solidFill>
              <a:srgbClr val="F1ED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11" name="Google Shape;111;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About Me..</a:t>
            </a:r>
            <a:endParaRPr/>
          </a:p>
        </p:txBody>
      </p:sp>
      <p:sp>
        <p:nvSpPr>
          <p:cNvPr id="112" name="Google Shape;112;p4"/>
          <p:cNvSpPr txBox="1"/>
          <p:nvPr>
            <p:ph idx="1" type="body"/>
          </p:nvPr>
        </p:nvSpPr>
        <p:spPr>
          <a:xfrm>
            <a:off x="457200" y="1791669"/>
            <a:ext cx="3686172"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lt1"/>
              </a:buClr>
              <a:buSzPts val="3200"/>
              <a:buChar char="•"/>
            </a:pPr>
            <a:r>
              <a:rPr b="1" lang="en-US">
                <a:solidFill>
                  <a:schemeClr val="lt1"/>
                </a:solidFill>
              </a:rPr>
              <a:t>Student’s Photograph</a:t>
            </a:r>
            <a:endParaRPr b="1">
              <a:solidFill>
                <a:schemeClr val="lt1"/>
              </a:solidFill>
            </a:endParaRPr>
          </a:p>
        </p:txBody>
      </p:sp>
      <p:sp>
        <p:nvSpPr>
          <p:cNvPr id="113" name="Google Shape;113;p4"/>
          <p:cNvSpPr txBox="1"/>
          <p:nvPr/>
        </p:nvSpPr>
        <p:spPr>
          <a:xfrm>
            <a:off x="4834025" y="2057399"/>
            <a:ext cx="3686172" cy="4525963"/>
          </a:xfrm>
          <a:prstGeom prst="rect">
            <a:avLst/>
          </a:prstGeom>
          <a:noFill/>
          <a:ln>
            <a:noFill/>
          </a:ln>
        </p:spPr>
        <p:txBody>
          <a:bodyPr anchorCtr="0" anchor="t" bIns="45700" lIns="91425" spcFirstLastPara="1" rIns="91425" wrap="square" tIns="45700">
            <a:normAutofit lnSpcReduction="10000"/>
          </a:bodyPr>
          <a:lstStyle/>
          <a:p>
            <a:pPr indent="-342900" lvl="0" marL="342900" marR="0" rtl="0" algn="l">
              <a:lnSpc>
                <a:spcPct val="100000"/>
              </a:lnSpc>
              <a:spcBef>
                <a:spcPts val="0"/>
              </a:spcBef>
              <a:spcAft>
                <a:spcPts val="0"/>
              </a:spcAft>
              <a:buClr>
                <a:schemeClr val="lt1"/>
              </a:buClr>
              <a:buSzPts val="3200"/>
              <a:buFont typeface="Arial"/>
              <a:buChar char="•"/>
            </a:pPr>
            <a:r>
              <a:rPr b="1" i="0" lang="en-US" sz="3200" u="none" cap="none" strike="noStrike">
                <a:solidFill>
                  <a:schemeClr val="lt1"/>
                </a:solidFill>
                <a:latin typeface="Calibri"/>
                <a:ea typeface="Calibri"/>
                <a:cs typeface="Calibri"/>
                <a:sym typeface="Calibri"/>
              </a:rPr>
              <a:t>Student’s Introduction</a:t>
            </a:r>
            <a:endParaRPr/>
          </a:p>
          <a:p>
            <a:pPr indent="-139700" lvl="0" marL="342900" marR="0" rtl="0" algn="l">
              <a:lnSpc>
                <a:spcPct val="100000"/>
              </a:lnSpc>
              <a:spcBef>
                <a:spcPts val="0"/>
              </a:spcBef>
              <a:spcAft>
                <a:spcPts val="0"/>
              </a:spcAft>
              <a:buClr>
                <a:schemeClr val="lt1"/>
              </a:buClr>
              <a:buSzPts val="3200"/>
              <a:buFont typeface="Arial"/>
              <a:buNone/>
            </a:pPr>
            <a:r>
              <a:t/>
            </a:r>
            <a:endParaRPr b="1" i="0" sz="3200" u="none" cap="none" strike="noStrike">
              <a:solidFill>
                <a:schemeClr val="lt1"/>
              </a:solidFill>
              <a:latin typeface="Calibri"/>
              <a:ea typeface="Calibri"/>
              <a:cs typeface="Calibri"/>
              <a:sym typeface="Calibri"/>
            </a:endParaRPr>
          </a:p>
          <a:p>
            <a:pPr indent="-342900" lvl="0" marL="342900" marR="0" rtl="0" algn="l">
              <a:lnSpc>
                <a:spcPct val="100000"/>
              </a:lnSpc>
              <a:spcBef>
                <a:spcPts val="0"/>
              </a:spcBef>
              <a:spcAft>
                <a:spcPts val="0"/>
              </a:spcAft>
              <a:buClr>
                <a:schemeClr val="lt1"/>
              </a:buClr>
              <a:buSzPts val="3200"/>
              <a:buFont typeface="Arial"/>
              <a:buChar char="•"/>
            </a:pPr>
            <a:r>
              <a:rPr b="0" i="0" lang="en-US" sz="1600" u="none" cap="none" strike="noStrike">
                <a:solidFill>
                  <a:schemeClr val="lt1"/>
                </a:solidFill>
                <a:latin typeface="Calibri"/>
                <a:ea typeface="Calibri"/>
                <a:cs typeface="Calibri"/>
                <a:sym typeface="Calibri"/>
              </a:rPr>
              <a:t>I </a:t>
            </a:r>
            <a:r>
              <a:rPr b="0" i="0" lang="en-US" sz="2000" u="none" cap="none" strike="noStrike">
                <a:solidFill>
                  <a:schemeClr val="lt1"/>
                </a:solidFill>
                <a:latin typeface="Calibri"/>
                <a:ea typeface="Calibri"/>
                <a:cs typeface="Calibri"/>
                <a:sym typeface="Calibri"/>
              </a:rPr>
              <a:t>am Pranjal Bhatia. I am from Delhi. I am in the 12</a:t>
            </a:r>
            <a:r>
              <a:rPr b="0" baseline="30000" i="0" lang="en-US" sz="2000" u="none" cap="none" strike="noStrike">
                <a:solidFill>
                  <a:schemeClr val="lt1"/>
                </a:solidFill>
                <a:latin typeface="Calibri"/>
                <a:ea typeface="Calibri"/>
                <a:cs typeface="Calibri"/>
                <a:sym typeface="Calibri"/>
              </a:rPr>
              <a:t>th</a:t>
            </a:r>
            <a:r>
              <a:rPr b="0" i="0" lang="en-US" sz="2000" u="none" cap="none" strike="noStrike">
                <a:solidFill>
                  <a:schemeClr val="lt1"/>
                </a:solidFill>
                <a:latin typeface="Calibri"/>
                <a:ea typeface="Calibri"/>
                <a:cs typeface="Calibri"/>
                <a:sym typeface="Calibri"/>
              </a:rPr>
              <a:t> Grade, studying Robotics and Maths. In the future I aim to be working in motorsports and ideally formula 1, hence I plan on pursuing a degree in Mechanical Engineering and Data Science to achieve the same</a:t>
            </a:r>
            <a:endParaRPr b="0" i="0" sz="2000" u="none" cap="none" strike="noStrike">
              <a:solidFill>
                <a:schemeClr val="lt1"/>
              </a:solidFill>
              <a:latin typeface="Calibri"/>
              <a:ea typeface="Calibri"/>
              <a:cs typeface="Calibri"/>
              <a:sym typeface="Calibri"/>
            </a:endParaRPr>
          </a:p>
        </p:txBody>
      </p:sp>
      <p:pic>
        <p:nvPicPr>
          <p:cNvPr id="114" name="Google Shape;114;p4"/>
          <p:cNvPicPr preferRelativeResize="0"/>
          <p:nvPr/>
        </p:nvPicPr>
        <p:blipFill rotWithShape="1">
          <a:blip r:embed="rId4">
            <a:alphaModFix/>
          </a:blip>
          <a:srcRect b="0" l="0" r="0" t="0"/>
          <a:stretch/>
        </p:blipFill>
        <p:spPr>
          <a:xfrm>
            <a:off x="430017" y="3060260"/>
            <a:ext cx="3406487" cy="33930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descr="E:\Ammara\Clevered\brochure\002.png" id="119" name="Google Shape;119;p5"/>
          <p:cNvPicPr preferRelativeResize="0"/>
          <p:nvPr/>
        </p:nvPicPr>
        <p:blipFill rotWithShape="1">
          <a:blip r:embed="rId3">
            <a:alphaModFix/>
          </a:blip>
          <a:srcRect b="0" l="0" r="0" t="0"/>
          <a:stretch/>
        </p:blipFill>
        <p:spPr>
          <a:xfrm rot="5400000">
            <a:off x="1093300" y="-1108111"/>
            <a:ext cx="6957402" cy="9173625"/>
          </a:xfrm>
          <a:prstGeom prst="rect">
            <a:avLst/>
          </a:prstGeom>
          <a:noFill/>
          <a:ln>
            <a:noFill/>
          </a:ln>
        </p:spPr>
      </p:pic>
      <p:sp>
        <p:nvSpPr>
          <p:cNvPr id="120" name="Google Shape;120;p5"/>
          <p:cNvSpPr/>
          <p:nvPr/>
        </p:nvSpPr>
        <p:spPr>
          <a:xfrm>
            <a:off x="755576" y="404553"/>
            <a:ext cx="7632848" cy="936104"/>
          </a:xfrm>
          <a:prstGeom prst="rect">
            <a:avLst/>
          </a:prstGeom>
          <a:solidFill>
            <a:srgbClr val="F1EDA5"/>
          </a:solidFill>
          <a:ln cap="flat" cmpd="sng" w="25400">
            <a:solidFill>
              <a:srgbClr val="F1ED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21" name="Google Shape;121;p5"/>
          <p:cNvSpPr txBox="1"/>
          <p:nvPr>
            <p:ph type="title"/>
          </p:nvPr>
        </p:nvSpPr>
        <p:spPr>
          <a:xfrm>
            <a:off x="755575" y="481550"/>
            <a:ext cx="7931100" cy="936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3960"/>
              <a:buFont typeface="Calibri"/>
              <a:buNone/>
            </a:pPr>
            <a:r>
              <a:rPr lang="en-US" sz="3659"/>
              <a:t>About My Internship Journey with Clevered..</a:t>
            </a:r>
            <a:endParaRPr sz="3659"/>
          </a:p>
        </p:txBody>
      </p:sp>
      <p:sp>
        <p:nvSpPr>
          <p:cNvPr id="122" name="Google Shape;122;p5"/>
          <p:cNvSpPr txBox="1"/>
          <p:nvPr/>
        </p:nvSpPr>
        <p:spPr>
          <a:xfrm>
            <a:off x="536713" y="1617681"/>
            <a:ext cx="8178691" cy="4525963"/>
          </a:xfrm>
          <a:prstGeom prst="rect">
            <a:avLst/>
          </a:prstGeom>
          <a:noFill/>
          <a:ln>
            <a:noFill/>
          </a:ln>
        </p:spPr>
        <p:txBody>
          <a:bodyPr anchorCtr="0" anchor="t" bIns="45700" lIns="91425" spcFirstLastPara="1" rIns="91425" wrap="square" tIns="45700">
            <a:normAutofit fontScale="40000" lnSpcReduction="20000"/>
          </a:bodyPr>
          <a:lstStyle/>
          <a:p>
            <a:pPr indent="0" lvl="0" marL="0" marR="0" rtl="0" algn="ctr">
              <a:lnSpc>
                <a:spcPct val="100000"/>
              </a:lnSpc>
              <a:spcBef>
                <a:spcPts val="0"/>
              </a:spcBef>
              <a:spcAft>
                <a:spcPts val="0"/>
              </a:spcAft>
              <a:buNone/>
            </a:pPr>
            <a:r>
              <a:rPr b="0" i="0" lang="en-US" sz="5100" u="none" cap="none" strike="noStrike">
                <a:solidFill>
                  <a:schemeClr val="lt1"/>
                </a:solidFill>
                <a:latin typeface="Arial"/>
                <a:ea typeface="Arial"/>
                <a:cs typeface="Arial"/>
                <a:sym typeface="Arial"/>
              </a:rPr>
              <a:t>During my internship at Clevered, I had the incredible opportunity to work on a fascinating project focused on Car Name Plate Detection using computer vision. This project required me to utilize various libraries such as OpenCV and PyTesseract to detect license plates from car images, which significantly enhanced my technical skills in data science and machine learning.</a:t>
            </a:r>
            <a:endParaRPr/>
          </a:p>
          <a:p>
            <a:pPr indent="0" lvl="0" marL="0" marR="0" rtl="0" algn="ctr">
              <a:lnSpc>
                <a:spcPct val="100000"/>
              </a:lnSpc>
              <a:spcBef>
                <a:spcPts val="0"/>
              </a:spcBef>
              <a:spcAft>
                <a:spcPts val="0"/>
              </a:spcAft>
              <a:buNone/>
            </a:pPr>
            <a:r>
              <a:rPr b="0" i="0" lang="en-US" sz="5100" u="none" cap="none" strike="noStrike">
                <a:solidFill>
                  <a:schemeClr val="lt1"/>
                </a:solidFill>
                <a:latin typeface="Arial"/>
                <a:ea typeface="Arial"/>
                <a:cs typeface="Arial"/>
                <a:sym typeface="Arial"/>
              </a:rPr>
              <a:t>The project involved several steps, from image processing and contour detection to text recognition. The detailed project steps and resources, including online tutorials and installation guides, were immensely helpful in guiding my work.</a:t>
            </a:r>
            <a:endParaRPr/>
          </a:p>
          <a:p>
            <a:pPr indent="0" lvl="0" marL="0" marR="0" rtl="0" algn="ctr">
              <a:lnSpc>
                <a:spcPct val="100000"/>
              </a:lnSpc>
              <a:spcBef>
                <a:spcPts val="0"/>
              </a:spcBef>
              <a:spcAft>
                <a:spcPts val="0"/>
              </a:spcAft>
              <a:buNone/>
            </a:pPr>
            <a:r>
              <a:rPr b="0" i="0" lang="en-US" sz="5100" u="none" cap="none" strike="noStrike">
                <a:solidFill>
                  <a:schemeClr val="lt1"/>
                </a:solidFill>
                <a:latin typeface="Arial"/>
                <a:ea typeface="Arial"/>
                <a:cs typeface="Arial"/>
                <a:sym typeface="Arial"/>
              </a:rPr>
              <a:t>Throughout this journey, the support and guidance from my teachers and mentors were invaluable. They not only facilitated my learning process but also nurtured my growing interest in data science and machine learning. Their expertise and encouragement helped me navigate the complexities of the project and achieve successful outcomes.</a:t>
            </a:r>
            <a:endParaRPr/>
          </a:p>
          <a:p>
            <a:pPr indent="-139700" lvl="0" marL="342900" marR="0" rtl="0" algn="l">
              <a:lnSpc>
                <a:spcPct val="100000"/>
              </a:lnSpc>
              <a:spcBef>
                <a:spcPts val="0"/>
              </a:spcBef>
              <a:spcAft>
                <a:spcPts val="0"/>
              </a:spcAft>
              <a:buClr>
                <a:schemeClr val="lt1"/>
              </a:buClr>
              <a:buSzPct val="250000"/>
              <a:buFont typeface="Arial"/>
              <a:buNone/>
            </a:pPr>
            <a:r>
              <a:t/>
            </a:r>
            <a:endParaRPr b="1" i="0" sz="3200" u="none" cap="none" strike="noStrike">
              <a:solidFill>
                <a:schemeClr val="lt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pic>
        <p:nvPicPr>
          <p:cNvPr descr="E:\Ammara\Clevered\brochure\002.png" id="127" name="Google Shape;127;p6"/>
          <p:cNvPicPr preferRelativeResize="0"/>
          <p:nvPr/>
        </p:nvPicPr>
        <p:blipFill rotWithShape="1">
          <a:blip r:embed="rId3">
            <a:alphaModFix/>
          </a:blip>
          <a:srcRect b="0" l="0" r="0" t="0"/>
          <a:stretch/>
        </p:blipFill>
        <p:spPr>
          <a:xfrm rot="5400000">
            <a:off x="1114237" y="-1201387"/>
            <a:ext cx="6957402" cy="9161375"/>
          </a:xfrm>
          <a:prstGeom prst="rect">
            <a:avLst/>
          </a:prstGeom>
          <a:noFill/>
          <a:ln>
            <a:noFill/>
          </a:ln>
        </p:spPr>
      </p:pic>
      <p:sp>
        <p:nvSpPr>
          <p:cNvPr id="128" name="Google Shape;128;p6"/>
          <p:cNvSpPr/>
          <p:nvPr/>
        </p:nvSpPr>
        <p:spPr>
          <a:xfrm>
            <a:off x="1835696" y="404664"/>
            <a:ext cx="5256584" cy="936104"/>
          </a:xfrm>
          <a:prstGeom prst="rect">
            <a:avLst/>
          </a:prstGeom>
          <a:solidFill>
            <a:srgbClr val="F1EDA5"/>
          </a:solidFill>
          <a:ln cap="flat" cmpd="sng" w="25400">
            <a:solidFill>
              <a:srgbClr val="F1ED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29" name="Google Shape;129;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About App..</a:t>
            </a:r>
            <a:endParaRPr/>
          </a:p>
        </p:txBody>
      </p:sp>
      <p:sp>
        <p:nvSpPr>
          <p:cNvPr id="130" name="Google Shape;130;p6"/>
          <p:cNvSpPr txBox="1"/>
          <p:nvPr>
            <p:ph idx="1" type="body"/>
          </p:nvPr>
        </p:nvSpPr>
        <p:spPr>
          <a:xfrm>
            <a:off x="2728914" y="1547664"/>
            <a:ext cx="3686172" cy="4525963"/>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lt1"/>
              </a:buClr>
              <a:buSzPts val="3200"/>
              <a:buChar char="•"/>
            </a:pPr>
            <a:r>
              <a:rPr b="1" lang="en-US">
                <a:solidFill>
                  <a:schemeClr val="lt1"/>
                </a:solidFill>
              </a:rPr>
              <a:t>App’s Main Menu</a:t>
            </a:r>
            <a:endParaRPr/>
          </a:p>
          <a:p>
            <a:pPr indent="-139700" lvl="0" marL="342900" rtl="0" algn="l">
              <a:lnSpc>
                <a:spcPct val="100000"/>
              </a:lnSpc>
              <a:spcBef>
                <a:spcPts val="0"/>
              </a:spcBef>
              <a:spcAft>
                <a:spcPts val="0"/>
              </a:spcAft>
              <a:buClr>
                <a:schemeClr val="lt1"/>
              </a:buClr>
              <a:buSzPts val="3200"/>
              <a:buNone/>
            </a:pPr>
            <a:r>
              <a:t/>
            </a:r>
            <a:endParaRPr b="1">
              <a:solidFill>
                <a:schemeClr val="lt1"/>
              </a:solidFill>
            </a:endParaRPr>
          </a:p>
          <a:p>
            <a:pPr indent="-139700" lvl="0" marL="342900" rtl="0" algn="l">
              <a:lnSpc>
                <a:spcPct val="100000"/>
              </a:lnSpc>
              <a:spcBef>
                <a:spcPts val="0"/>
              </a:spcBef>
              <a:spcAft>
                <a:spcPts val="0"/>
              </a:spcAft>
              <a:buClr>
                <a:schemeClr val="lt1"/>
              </a:buClr>
              <a:buSzPts val="3200"/>
              <a:buNone/>
            </a:pPr>
            <a:r>
              <a:t/>
            </a:r>
            <a:endParaRPr b="1">
              <a:solidFill>
                <a:schemeClr val="lt1"/>
              </a:solidFill>
            </a:endParaRPr>
          </a:p>
        </p:txBody>
      </p:sp>
      <p:pic>
        <p:nvPicPr>
          <p:cNvPr id="131" name="Google Shape;131;p6"/>
          <p:cNvPicPr preferRelativeResize="0"/>
          <p:nvPr/>
        </p:nvPicPr>
        <p:blipFill rotWithShape="1">
          <a:blip r:embed="rId4">
            <a:alphaModFix/>
          </a:blip>
          <a:srcRect b="0" l="0" r="0" t="0"/>
          <a:stretch/>
        </p:blipFill>
        <p:spPr>
          <a:xfrm>
            <a:off x="914400" y="2379330"/>
            <a:ext cx="7772400" cy="351697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descr="E:\Ammara\Clevered\brochure\002.png" id="136" name="Google Shape;136;p7"/>
          <p:cNvPicPr preferRelativeResize="0"/>
          <p:nvPr/>
        </p:nvPicPr>
        <p:blipFill rotWithShape="1">
          <a:blip r:embed="rId3">
            <a:alphaModFix/>
          </a:blip>
          <a:srcRect b="0" l="0" r="0" t="0"/>
          <a:stretch/>
        </p:blipFill>
        <p:spPr>
          <a:xfrm rot="5400000">
            <a:off x="1101987" y="-1213637"/>
            <a:ext cx="6957402" cy="9185875"/>
          </a:xfrm>
          <a:prstGeom prst="rect">
            <a:avLst/>
          </a:prstGeom>
          <a:noFill/>
          <a:ln>
            <a:noFill/>
          </a:ln>
        </p:spPr>
      </p:pic>
      <p:sp>
        <p:nvSpPr>
          <p:cNvPr id="137" name="Google Shape;137;p7"/>
          <p:cNvSpPr/>
          <p:nvPr/>
        </p:nvSpPr>
        <p:spPr>
          <a:xfrm>
            <a:off x="1691680" y="2780928"/>
            <a:ext cx="5760640" cy="936104"/>
          </a:xfrm>
          <a:prstGeom prst="rect">
            <a:avLst/>
          </a:prstGeom>
          <a:solidFill>
            <a:srgbClr val="F1EDA5"/>
          </a:solidFill>
          <a:ln cap="flat" cmpd="sng" w="25400">
            <a:solidFill>
              <a:srgbClr val="F1ED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38" name="Google Shape;138;p7"/>
          <p:cNvSpPr txBox="1"/>
          <p:nvPr>
            <p:ph type="title"/>
          </p:nvPr>
        </p:nvSpPr>
        <p:spPr>
          <a:xfrm>
            <a:off x="457200" y="2643182"/>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400"/>
              <a:buFont typeface="Calibri"/>
              <a:buNone/>
            </a:pPr>
            <a:r>
              <a:rPr lang="en-US"/>
              <a:t>How do I use the App?</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pic>
        <p:nvPicPr>
          <p:cNvPr descr="E:\Ammara\Clevered\brochure\002.png" id="143" name="Google Shape;143;p8"/>
          <p:cNvPicPr preferRelativeResize="0"/>
          <p:nvPr/>
        </p:nvPicPr>
        <p:blipFill rotWithShape="1">
          <a:blip r:embed="rId3">
            <a:alphaModFix/>
          </a:blip>
          <a:srcRect b="0" l="0" r="0" t="0"/>
          <a:stretch/>
        </p:blipFill>
        <p:spPr>
          <a:xfrm rot="5400000">
            <a:off x="1334674" y="-1397324"/>
            <a:ext cx="6957402" cy="9553250"/>
          </a:xfrm>
          <a:prstGeom prst="rect">
            <a:avLst/>
          </a:prstGeom>
          <a:noFill/>
          <a:ln cap="flat" cmpd="sng" w="28575">
            <a:solidFill>
              <a:schemeClr val="dk1"/>
            </a:solidFill>
            <a:prstDash val="solid"/>
            <a:round/>
            <a:headEnd len="sm" w="sm" type="none"/>
            <a:tailEnd len="sm" w="sm" type="none"/>
          </a:ln>
        </p:spPr>
      </p:pic>
      <p:sp>
        <p:nvSpPr>
          <p:cNvPr id="144" name="Google Shape;144;p8"/>
          <p:cNvSpPr/>
          <p:nvPr/>
        </p:nvSpPr>
        <p:spPr>
          <a:xfrm>
            <a:off x="611560" y="140358"/>
            <a:ext cx="7920900" cy="1290900"/>
          </a:xfrm>
          <a:prstGeom prst="rect">
            <a:avLst/>
          </a:prstGeom>
          <a:solidFill>
            <a:srgbClr val="F1EDA5"/>
          </a:solidFill>
          <a:ln cap="flat" cmpd="sng" w="25400">
            <a:solidFill>
              <a:srgbClr val="F1ED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45" name="Google Shape;145;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11685"/>
              <a:buFont typeface="Calibri"/>
              <a:buNone/>
            </a:pPr>
            <a:r>
              <a:rPr lang="en-US"/>
              <a:t>Demo Video</a:t>
            </a:r>
            <a:endParaRPr sz="2700"/>
          </a:p>
        </p:txBody>
      </p:sp>
      <p:sp>
        <p:nvSpPr>
          <p:cNvPr id="146" name="Google Shape;146;p8"/>
          <p:cNvSpPr txBox="1"/>
          <p:nvPr>
            <p:ph idx="1" type="body"/>
          </p:nvPr>
        </p:nvSpPr>
        <p:spPr>
          <a:xfrm>
            <a:off x="457200" y="1973550"/>
            <a:ext cx="8229600" cy="4152600"/>
          </a:xfrm>
          <a:prstGeom prst="rect">
            <a:avLst/>
          </a:prstGeom>
          <a:noFill/>
          <a:ln>
            <a:noFill/>
          </a:ln>
        </p:spPr>
        <p:txBody>
          <a:bodyPr anchorCtr="0" anchor="t" bIns="45700" lIns="91425" spcFirstLastPara="1" rIns="91425" wrap="square" tIns="45700">
            <a:normAutofit/>
          </a:bodyPr>
          <a:lstStyle/>
          <a:p>
            <a:pPr indent="0" lvl="0" marL="457200" rtl="0" algn="l">
              <a:lnSpc>
                <a:spcPct val="100000"/>
              </a:lnSpc>
              <a:spcBef>
                <a:spcPts val="0"/>
              </a:spcBef>
              <a:spcAft>
                <a:spcPts val="0"/>
              </a:spcAft>
              <a:buSzPts val="1800"/>
              <a:buNone/>
            </a:pPr>
            <a:r>
              <a:t/>
            </a:r>
            <a:endParaRPr sz="2400">
              <a:solidFill>
                <a:schemeClr val="lt1"/>
              </a:solidFill>
            </a:endParaRPr>
          </a:p>
        </p:txBody>
      </p:sp>
      <p:pic>
        <p:nvPicPr>
          <p:cNvPr id="147" name="Google Shape;147;p8"/>
          <p:cNvPicPr preferRelativeResize="0"/>
          <p:nvPr/>
        </p:nvPicPr>
        <p:blipFill rotWithShape="1">
          <a:blip r:embed="rId4">
            <a:alphaModFix/>
          </a:blip>
          <a:srcRect b="0" l="0" r="0" t="0"/>
          <a:stretch/>
        </p:blipFill>
        <p:spPr>
          <a:xfrm>
            <a:off x="755482" y="1646238"/>
            <a:ext cx="7776955" cy="505097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gtEl>
                                        <p:attrNameLst>
                                          <p:attrName>style.visibility</p:attrName>
                                        </p:attrNameLst>
                                      </p:cBhvr>
                                      <p:to>
                                        <p:strVal val="visible"/>
                                      </p:to>
                                    </p:set>
                                    <p:animEffect filter="fade" transition="in">
                                      <p:cBhvr>
                                        <p:cTn dur="5000"/>
                                        <p:tgtEl>
                                          <p:spTgt spid="1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descr="E:\Ammara\Clevered\brochure\002.png" id="152" name="Google Shape;152;p9"/>
          <p:cNvPicPr preferRelativeResize="0"/>
          <p:nvPr/>
        </p:nvPicPr>
        <p:blipFill rotWithShape="1">
          <a:blip r:embed="rId3">
            <a:alphaModFix/>
          </a:blip>
          <a:srcRect b="0" l="0" r="0" t="0"/>
          <a:stretch/>
        </p:blipFill>
        <p:spPr>
          <a:xfrm rot="5400000">
            <a:off x="1334674" y="-1397324"/>
            <a:ext cx="6957402" cy="9553250"/>
          </a:xfrm>
          <a:prstGeom prst="rect">
            <a:avLst/>
          </a:prstGeom>
          <a:noFill/>
          <a:ln cap="flat" cmpd="sng" w="28575">
            <a:solidFill>
              <a:schemeClr val="dk1"/>
            </a:solidFill>
            <a:prstDash val="solid"/>
            <a:round/>
            <a:headEnd len="sm" w="sm" type="none"/>
            <a:tailEnd len="sm" w="sm" type="none"/>
          </a:ln>
        </p:spPr>
      </p:pic>
      <p:sp>
        <p:nvSpPr>
          <p:cNvPr id="153" name="Google Shape;153;p9"/>
          <p:cNvSpPr/>
          <p:nvPr/>
        </p:nvSpPr>
        <p:spPr>
          <a:xfrm>
            <a:off x="611560" y="140358"/>
            <a:ext cx="7920900" cy="1290900"/>
          </a:xfrm>
          <a:prstGeom prst="rect">
            <a:avLst/>
          </a:prstGeom>
          <a:solidFill>
            <a:srgbClr val="F1EDA5"/>
          </a:solidFill>
          <a:ln cap="flat" cmpd="sng" w="25400">
            <a:solidFill>
              <a:srgbClr val="F1ED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54" name="Google Shape;154;p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11685"/>
              <a:buFont typeface="Calibri"/>
              <a:buNone/>
            </a:pPr>
            <a:r>
              <a:rPr lang="en-US"/>
              <a:t>Toolkit Walkthrough</a:t>
            </a:r>
            <a:endParaRPr sz="2700"/>
          </a:p>
        </p:txBody>
      </p:sp>
      <p:sp>
        <p:nvSpPr>
          <p:cNvPr id="155" name="Google Shape;155;p9"/>
          <p:cNvSpPr txBox="1"/>
          <p:nvPr>
            <p:ph idx="1" type="body"/>
          </p:nvPr>
        </p:nvSpPr>
        <p:spPr>
          <a:xfrm>
            <a:off x="457200" y="1973550"/>
            <a:ext cx="8229600" cy="4152600"/>
          </a:xfrm>
          <a:prstGeom prst="rect">
            <a:avLst/>
          </a:prstGeom>
          <a:noFill/>
          <a:ln>
            <a:noFill/>
          </a:ln>
        </p:spPr>
        <p:txBody>
          <a:bodyPr anchorCtr="0" anchor="t" bIns="45700" lIns="91425" spcFirstLastPara="1" rIns="91425" wrap="square" tIns="45700">
            <a:normAutofit/>
          </a:bodyPr>
          <a:lstStyle/>
          <a:p>
            <a:pPr indent="-457200" lvl="0" marL="914400" rtl="0" algn="l">
              <a:lnSpc>
                <a:spcPct val="100000"/>
              </a:lnSpc>
              <a:spcBef>
                <a:spcPts val="0"/>
              </a:spcBef>
              <a:spcAft>
                <a:spcPts val="0"/>
              </a:spcAft>
              <a:buSzPts val="1800"/>
              <a:buChar char="•"/>
            </a:pPr>
            <a:r>
              <a:rPr b="1" lang="en-US" sz="2800">
                <a:solidFill>
                  <a:srgbClr val="FFFFFF"/>
                </a:solidFill>
              </a:rPr>
              <a:t>App Develop ToolKit   Workbook</a:t>
            </a:r>
            <a:r>
              <a:rPr b="1" lang="en-US" sz="1800">
                <a:solidFill>
                  <a:srgbClr val="FFFFFF"/>
                </a:solidFill>
              </a:rPr>
              <a:t>: </a:t>
            </a:r>
            <a:r>
              <a:rPr b="1" lang="en-US" sz="1200" u="sng">
                <a:solidFill>
                  <a:srgbClr val="FFFFFF"/>
                </a:solidFill>
                <a:hlinkClick r:id="rId4">
                  <a:extLst>
                    <a:ext uri="{A12FA001-AC4F-418D-AE19-62706E023703}">
                      <ahyp:hlinkClr val="tx"/>
                    </a:ext>
                  </a:extLst>
                </a:hlinkClick>
              </a:rPr>
              <a:t>https://docs.google.com/spreadsheets/d/1ymR47_SzdSMmuqWPeGR2jiGHDyz0w2-m/edit?gid=765955134#gid=765955134</a:t>
            </a:r>
            <a:endParaRPr b="1" sz="1200">
              <a:solidFill>
                <a:srgbClr val="FFFFFF"/>
              </a:solidFill>
            </a:endParaRPr>
          </a:p>
          <a:p>
            <a:pPr indent="-457200" lvl="0" marL="914400" rtl="0" algn="l">
              <a:lnSpc>
                <a:spcPct val="100000"/>
              </a:lnSpc>
              <a:spcBef>
                <a:spcPts val="0"/>
              </a:spcBef>
              <a:spcAft>
                <a:spcPts val="0"/>
              </a:spcAft>
              <a:buSzPts val="1800"/>
              <a:buChar char="•"/>
            </a:pPr>
            <a:r>
              <a:rPr b="1" lang="en-US" sz="2800">
                <a:solidFill>
                  <a:srgbClr val="FFFFFF"/>
                </a:solidFill>
              </a:rPr>
              <a:t>Linkedin: </a:t>
            </a:r>
            <a:endParaRPr/>
          </a:p>
          <a:p>
            <a:pPr indent="-457200" lvl="0" marL="914400" rtl="0" algn="l">
              <a:lnSpc>
                <a:spcPct val="100000"/>
              </a:lnSpc>
              <a:spcBef>
                <a:spcPts val="0"/>
              </a:spcBef>
              <a:spcAft>
                <a:spcPts val="0"/>
              </a:spcAft>
              <a:buSzPts val="1800"/>
              <a:buChar char="•"/>
            </a:pPr>
            <a:r>
              <a:rPr b="1" lang="en-US" sz="2800">
                <a:solidFill>
                  <a:srgbClr val="FFFFFF"/>
                </a:solidFill>
              </a:rPr>
              <a:t>Discord : </a:t>
            </a:r>
            <a:endParaRPr b="1" sz="2800">
              <a:solidFill>
                <a:srgbClr val="FFFFFF"/>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2023-09-28T05:19:05Z</dcterms:created>
  <dc:creator>Smita</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7EFB9437B86F47E8829B2138047527E3_12</vt:lpwstr>
  </property>
  <property fmtid="{D5CDD505-2E9C-101B-9397-08002B2CF9AE}" pid="3" name="KSOProductBuildVer">
    <vt:lpwstr>1033-12.2.0.13215</vt:lpwstr>
  </property>
</Properties>
</file>